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6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6093" autoAdjust="0"/>
  </p:normalViewPr>
  <p:slideViewPr>
    <p:cSldViewPr>
      <p:cViewPr varScale="1">
        <p:scale>
          <a:sx n="54" d="100"/>
          <a:sy n="54" d="100"/>
        </p:scale>
        <p:origin x="-7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534440-7BDA-4C91-9725-4D5ABA7AB1D9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D70F07-D8E3-4E9C-8364-C34D76103612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D70F07-D8E3-4E9C-8364-C34D76103612}" type="slidenum">
              <a:rPr lang="sv-SE" smtClean="0"/>
              <a:t>1</a:t>
            </a:fld>
            <a:endParaRPr lang="sv-S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600" b="0" i="0" dirty="0" smtClean="0">
                <a:latin typeface="Albertus Medium" pitchFamily="34" charset="0"/>
                <a:cs typeface="Aharoni" pitchFamily="2" charset="-79"/>
              </a:rPr>
              <a:t>Slut på krispiga primörer denna vecka! Vi ersätter dem med finskuren guppy.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D70F07-D8E3-4E9C-8364-C34D76103612}" type="slidenum">
              <a:rPr lang="sv-SE" smtClean="0"/>
              <a:t>3</a:t>
            </a:fld>
            <a:endParaRPr lang="sv-S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41883-18FC-4BBA-90FA-A33A425B97A1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19F1-8520-4F19-89C0-2F6581743A6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41883-18FC-4BBA-90FA-A33A425B97A1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19F1-8520-4F19-89C0-2F6581743A6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41883-18FC-4BBA-90FA-A33A425B97A1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19F1-8520-4F19-89C0-2F6581743A6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41883-18FC-4BBA-90FA-A33A425B97A1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19F1-8520-4F19-89C0-2F6581743A6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41883-18FC-4BBA-90FA-A33A425B97A1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19F1-8520-4F19-89C0-2F6581743A6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41883-18FC-4BBA-90FA-A33A425B97A1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19F1-8520-4F19-89C0-2F6581743A6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41883-18FC-4BBA-90FA-A33A425B97A1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19F1-8520-4F19-89C0-2F6581743A6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41883-18FC-4BBA-90FA-A33A425B97A1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19F1-8520-4F19-89C0-2F6581743A6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41883-18FC-4BBA-90FA-A33A425B97A1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19F1-8520-4F19-89C0-2F6581743A6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41883-18FC-4BBA-90FA-A33A425B97A1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19F1-8520-4F19-89C0-2F6581743A6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41883-18FC-4BBA-90FA-A33A425B97A1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19F1-8520-4F19-89C0-2F6581743A6A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41883-18FC-4BBA-90FA-A33A425B97A1}" type="datetimeFigureOut">
              <a:rPr lang="sv-SE" smtClean="0"/>
              <a:t>2007-04-12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319F1-8520-4F19-89C0-2F6581743A6A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C:\Documents and Settings\Ulrika Nilsson\Mina dokument\Mina bilder\Microsoft Clip Organizer\j0399266.jp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24"/>
            <a:ext cx="9144032" cy="6093541"/>
          </a:xfrm>
          <a:prstGeom prst="rect">
            <a:avLst/>
          </a:prstGeom>
          <a:noFill/>
        </p:spPr>
      </p:pic>
      <p:sp>
        <p:nvSpPr>
          <p:cNvPr id="3" name="TextBox 3"/>
          <p:cNvSpPr txBox="1"/>
          <p:nvPr/>
        </p:nvSpPr>
        <p:spPr>
          <a:xfrm>
            <a:off x="32" y="5411450"/>
            <a:ext cx="9144000" cy="1569660"/>
          </a:xfrm>
          <a:prstGeom prst="rect">
            <a:avLst/>
          </a:prstGeom>
          <a:solidFill>
            <a:srgbClr val="CC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sv-SE" sz="4000" dirty="0">
                <a:solidFill>
                  <a:schemeClr val="accent6">
                    <a:lumMod val="20000"/>
                    <a:lumOff val="80000"/>
                  </a:schemeClr>
                </a:solidFill>
                <a:latin typeface="Copperplate Gothic Light" pitchFamily="34" charset="0"/>
              </a:rPr>
              <a:t>R</a:t>
            </a:r>
            <a:r>
              <a:rPr lang="sv-SE" sz="4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opperplate Gothic Light" pitchFamily="34" charset="0"/>
              </a:rPr>
              <a:t>estaurang </a:t>
            </a:r>
          </a:p>
          <a:p>
            <a:pPr algn="ctr"/>
            <a:r>
              <a:rPr lang="sv-S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aur" pitchFamily="18" charset="0"/>
                <a:cs typeface="Times New Roman" pitchFamily="18" charset="0"/>
              </a:rPr>
              <a:t>Kapten Bror Kreptinius</a:t>
            </a:r>
          </a:p>
          <a:p>
            <a:pPr algn="ctr"/>
            <a:endParaRPr lang="sv-SE" sz="2400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2285984" y="357166"/>
            <a:ext cx="46403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v-SE" sz="4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opperplate Gothic Light" pitchFamily="34" charset="0"/>
              </a:rPr>
              <a:t>Kaptenens meny</a:t>
            </a:r>
            <a:endParaRPr lang="sv-SE" sz="40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1500196"/>
            <a:ext cx="5715008" cy="53578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anchor="t"/>
          <a:lstStyle/>
          <a:p>
            <a:pPr marL="540000" lvl="0" fontAlgn="base">
              <a:spcBef>
                <a:spcPct val="20000"/>
              </a:spcBef>
              <a:spcAft>
                <a:spcPct val="0"/>
              </a:spcAft>
            </a:pPr>
            <a:r>
              <a:rPr kumimoji="0" lang="sv-SE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Förrätter:</a:t>
            </a:r>
          </a:p>
          <a:p>
            <a:pPr marL="540000" lvl="0" fontAlgn="base">
              <a:spcBef>
                <a:spcPct val="20000"/>
              </a:spcBef>
              <a:spcAft>
                <a:spcPct val="0"/>
              </a:spcAft>
            </a:pPr>
            <a:r>
              <a:rPr kumimoji="0" lang="sv-S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Färsk sparris med olivolja och riven parmesan.</a:t>
            </a:r>
          </a:p>
          <a:p>
            <a:pPr marL="540000" lvl="0" fontAlgn="base">
              <a:spcBef>
                <a:spcPct val="20000"/>
              </a:spcBef>
              <a:spcAft>
                <a:spcPct val="0"/>
              </a:spcAft>
            </a:pPr>
            <a:r>
              <a:rPr kumimoji="0" lang="sv-S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Provencalsk bouillabaisse med salvia- och morotsbröd.</a:t>
            </a:r>
          </a:p>
          <a:p>
            <a:pPr marL="540000" lvl="0" fontAlgn="base">
              <a:spcBef>
                <a:spcPct val="20000"/>
              </a:spcBef>
              <a:spcAft>
                <a:spcPct val="0"/>
              </a:spcAft>
            </a:pPr>
            <a:r>
              <a:rPr kumimoji="0" lang="sv-S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Grodlår med vitlöks- och rödvinsmarinerat ostspett 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6" name="Picture 2" descr="C:\Documents and Settings\Ulrika Nilsson\Mina dokument\Mina bilder\Microsoft Clip Organizer\j0144289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688388" y="1500197"/>
            <a:ext cx="3455612" cy="53578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500430" y="1569002"/>
            <a:ext cx="5643570" cy="52889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540000" lvl="0">
              <a:spcBef>
                <a:spcPct val="20000"/>
              </a:spcBef>
            </a:pPr>
            <a:r>
              <a:rPr lang="sv-SE" sz="3600" dirty="0" smtClean="0">
                <a:solidFill>
                  <a:schemeClr val="accent6">
                    <a:lumMod val="50000"/>
                  </a:schemeClr>
                </a:solidFill>
              </a:rPr>
              <a:t>Huvudrätter:</a:t>
            </a:r>
          </a:p>
          <a:p>
            <a:pPr marL="540000" lvl="0">
              <a:spcBef>
                <a:spcPct val="20000"/>
              </a:spcBef>
            </a:pPr>
            <a:r>
              <a:rPr lang="sv-SE" sz="3200" dirty="0" smtClean="0">
                <a:solidFill>
                  <a:schemeClr val="accent6">
                    <a:lumMod val="50000"/>
                  </a:schemeClr>
                </a:solidFill>
                <a:latin typeface="Constantia"/>
              </a:rPr>
              <a:t>Fiskhuvud </a:t>
            </a:r>
            <a:r>
              <a:rPr lang="sv-SE" sz="3200" dirty="0">
                <a:solidFill>
                  <a:schemeClr val="accent6">
                    <a:lumMod val="50000"/>
                  </a:schemeClr>
                </a:solidFill>
                <a:latin typeface="Constantia"/>
              </a:rPr>
              <a:t>i svartböneås och hokkien-nudlar.</a:t>
            </a:r>
          </a:p>
          <a:p>
            <a:pPr marL="540000" lvl="0">
              <a:spcBef>
                <a:spcPct val="20000"/>
              </a:spcBef>
            </a:pPr>
            <a:r>
              <a:rPr lang="sv-SE" sz="3200" dirty="0" smtClean="0">
                <a:solidFill>
                  <a:schemeClr val="accent6">
                    <a:lumMod val="50000"/>
                  </a:schemeClr>
                </a:solidFill>
                <a:latin typeface="Constantia"/>
              </a:rPr>
              <a:t>Flundra på </a:t>
            </a:r>
            <a:r>
              <a:rPr lang="sv-SE" sz="3200" dirty="0">
                <a:solidFill>
                  <a:schemeClr val="accent6">
                    <a:lumMod val="50000"/>
                  </a:schemeClr>
                </a:solidFill>
                <a:latin typeface="Constantia"/>
              </a:rPr>
              <a:t>en bädd av krispiga primörer med stekt ris och </a:t>
            </a:r>
            <a:r>
              <a:rPr lang="sv-SE" sz="3200" dirty="0" smtClean="0">
                <a:solidFill>
                  <a:schemeClr val="accent6">
                    <a:lumMod val="50000"/>
                  </a:schemeClr>
                </a:solidFill>
                <a:latin typeface="Constantia"/>
              </a:rPr>
              <a:t>vaxbönor</a:t>
            </a:r>
            <a:r>
              <a:rPr lang="sv-SE" sz="3200" dirty="0">
                <a:solidFill>
                  <a:schemeClr val="accent6">
                    <a:lumMod val="50000"/>
                  </a:schemeClr>
                </a:solidFill>
                <a:latin typeface="Constantia"/>
              </a:rPr>
              <a:t>.</a:t>
            </a:r>
          </a:p>
          <a:p>
            <a:pPr marL="540000" lvl="0">
              <a:spcBef>
                <a:spcPct val="20000"/>
              </a:spcBef>
            </a:pPr>
            <a:r>
              <a:rPr lang="sv-SE" sz="3200" dirty="0">
                <a:solidFill>
                  <a:schemeClr val="accent6">
                    <a:lumMod val="50000"/>
                  </a:schemeClr>
                </a:solidFill>
                <a:latin typeface="Constantia"/>
              </a:rPr>
              <a:t>Pekinganka med tunnbröd, strimlad purjo och hoisinsås.</a:t>
            </a:r>
          </a:p>
        </p:txBody>
      </p:sp>
      <p:pic>
        <p:nvPicPr>
          <p:cNvPr id="3" name="Picture 3" descr="C:\Documents and Settings\Ulrika Nilsson\Mina dokument\Mina bilder\Microsoft Clip Organizer\PH02568J.jpg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200000">
            <a:off x="-895316" y="2462255"/>
            <a:ext cx="5291063" cy="35004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0" y="1643050"/>
            <a:ext cx="5429256" cy="52149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540000" lvl="0">
              <a:spcBef>
                <a:spcPct val="20000"/>
              </a:spcBef>
            </a:pPr>
            <a:r>
              <a:rPr lang="sv-SE" sz="4000" dirty="0" smtClean="0">
                <a:solidFill>
                  <a:schemeClr val="accent6">
                    <a:lumMod val="50000"/>
                  </a:schemeClr>
                </a:solidFill>
              </a:rPr>
              <a:t>Desserter:</a:t>
            </a:r>
          </a:p>
          <a:p>
            <a:pPr marL="540000">
              <a:spcAft>
                <a:spcPts val="100"/>
              </a:spcAft>
            </a:pPr>
            <a:r>
              <a:rPr lang="sv-SE" sz="3200" dirty="0" smtClean="0">
                <a:solidFill>
                  <a:schemeClr val="accent6">
                    <a:lumMod val="50000"/>
                  </a:schemeClr>
                </a:solidFill>
              </a:rPr>
              <a:t>Cointreaumarinerade crepes med mangosorbet.</a:t>
            </a:r>
          </a:p>
          <a:p>
            <a:pPr marL="540000">
              <a:spcAft>
                <a:spcPts val="100"/>
              </a:spcAft>
            </a:pPr>
            <a:r>
              <a:rPr lang="sv-SE" sz="3200" dirty="0" smtClean="0">
                <a:solidFill>
                  <a:schemeClr val="accent6">
                    <a:lumMod val="50000"/>
                  </a:schemeClr>
                </a:solidFill>
              </a:rPr>
              <a:t>Vitchokladspannacotta med jordgubbsterrin.</a:t>
            </a:r>
          </a:p>
          <a:p>
            <a:pPr marL="540000">
              <a:spcAft>
                <a:spcPts val="100"/>
              </a:spcAft>
            </a:pPr>
            <a:r>
              <a:rPr lang="sv-SE" sz="3200" dirty="0" smtClean="0">
                <a:solidFill>
                  <a:schemeClr val="accent6">
                    <a:lumMod val="50000"/>
                  </a:schemeClr>
                </a:solidFill>
              </a:rPr>
              <a:t>Hjortronparfait med Amarulagrädde.</a:t>
            </a:r>
            <a:endParaRPr lang="sv-SE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6" descr="C:\Documents and Settings\Ulrika Nilsson\Mina dokument\Mina bilder\Microsoft Clip Organizer\j0385212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419034" y="1643049"/>
            <a:ext cx="3724966" cy="52149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C:\Documents and Settings\Ulrika Nilsson\Mina dokument\Mina bilder\Microsoft Clip Organizer\j0399266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24"/>
            <a:ext cx="9144032" cy="609354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" y="5411450"/>
            <a:ext cx="9144000" cy="1569660"/>
          </a:xfrm>
          <a:prstGeom prst="rect">
            <a:avLst/>
          </a:prstGeom>
          <a:solidFill>
            <a:srgbClr val="CC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sv-SE" sz="4000" dirty="0">
                <a:solidFill>
                  <a:schemeClr val="accent6">
                    <a:lumMod val="20000"/>
                    <a:lumOff val="80000"/>
                  </a:schemeClr>
                </a:solidFill>
                <a:latin typeface="Copperplate Gothic Light" pitchFamily="34" charset="0"/>
              </a:rPr>
              <a:t>R</a:t>
            </a:r>
            <a:r>
              <a:rPr lang="sv-SE" sz="4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opperplate Gothic Light" pitchFamily="34" charset="0"/>
              </a:rPr>
              <a:t>estaurang </a:t>
            </a:r>
          </a:p>
          <a:p>
            <a:pPr algn="ctr"/>
            <a:r>
              <a:rPr lang="sv-SE" sz="32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entaur" pitchFamily="18" charset="0"/>
                <a:cs typeface="Times New Roman" pitchFamily="18" charset="0"/>
              </a:rPr>
              <a:t>Kapten Bror Kreptinius</a:t>
            </a:r>
          </a:p>
          <a:p>
            <a:pPr algn="ctr"/>
            <a:endParaRPr lang="sv-SE" sz="2400" dirty="0">
              <a:solidFill>
                <a:schemeClr val="bg1"/>
              </a:solidFill>
              <a:latin typeface="Book Antiqua" pitchFamily="18" charset="0"/>
              <a:cs typeface="Times New Roman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 rot="21127313">
            <a:off x="1359850" y="5049287"/>
            <a:ext cx="2655469" cy="44267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bg2">
                <a:lumMod val="50000"/>
              </a:schemeClr>
            </a:solidFill>
            <a:prstDash val="dash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sv-SE" sz="2000" dirty="0" smtClean="0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 Hjärtligt välkommen!   </a:t>
            </a:r>
            <a:endParaRPr lang="sv-SE" sz="2000" dirty="0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98</Words>
  <Application>Microsoft Office PowerPoint</Application>
  <PresentationFormat>Bildspel på skärmen (4:3)</PresentationFormat>
  <Paragraphs>21</Paragraphs>
  <Slides>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6" baseType="lpstr">
      <vt:lpstr>Office-tema</vt:lpstr>
      <vt:lpstr>Bild 1</vt:lpstr>
      <vt:lpstr>Bild 2</vt:lpstr>
      <vt:lpstr>Bild 3</vt:lpstr>
      <vt:lpstr>Bild 4</vt:lpstr>
      <vt:lpstr>Bild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4</cp:revision>
  <dcterms:created xsi:type="dcterms:W3CDTF">2007-04-12T14:00:07Z</dcterms:created>
  <dcterms:modified xsi:type="dcterms:W3CDTF">2007-04-12T14:13:51Z</dcterms:modified>
</cp:coreProperties>
</file>